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1" r:id="rId8"/>
    <p:sldId id="260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98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59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9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0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4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0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8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0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8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6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0CE72-AB94-4A53-AA6C-D0A03C12D4AC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B4458-44DA-453E-AD4F-61C278B97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5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981199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YOUR SKIN, NAILS, AND HAIR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QK2C4CRO\MP90042437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73527"/>
            <a:ext cx="5638800" cy="461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7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Healthy Skin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skin is your body’s </a:t>
            </a:r>
            <a:r>
              <a:rPr lang="en-US" b="1" dirty="0" smtClean="0"/>
              <a:t>largest organ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Your skin performs many important functions. It </a:t>
            </a:r>
            <a:r>
              <a:rPr lang="en-US" b="1" dirty="0" smtClean="0"/>
              <a:t>protects you </a:t>
            </a:r>
            <a:r>
              <a:rPr lang="en-US" dirty="0" smtClean="0"/>
              <a:t>from germs and helps </a:t>
            </a:r>
            <a:r>
              <a:rPr lang="en-US" b="1" dirty="0" smtClean="0"/>
              <a:t>control </a:t>
            </a:r>
            <a:r>
              <a:rPr lang="en-US" dirty="0" smtClean="0"/>
              <a:t>your </a:t>
            </a:r>
            <a:r>
              <a:rPr lang="en-US" b="1" dirty="0" smtClean="0"/>
              <a:t>body temperature</a:t>
            </a:r>
            <a:r>
              <a:rPr lang="en-US" dirty="0" smtClean="0"/>
              <a:t>. Nerve endings in your skin allow you to </a:t>
            </a:r>
            <a:r>
              <a:rPr lang="en-US" b="1" dirty="0" smtClean="0"/>
              <a:t>feel textures</a:t>
            </a:r>
            <a:r>
              <a:rPr lang="en-US" dirty="0" smtClean="0"/>
              <a:t>, </a:t>
            </a:r>
            <a:r>
              <a:rPr lang="en-US" b="1" dirty="0" smtClean="0"/>
              <a:t>temperatures, pressures</a:t>
            </a:r>
            <a:r>
              <a:rPr lang="en-US" dirty="0" smtClean="0"/>
              <a:t>, and </a:t>
            </a:r>
            <a:r>
              <a:rPr lang="en-US" b="1" dirty="0" smtClean="0"/>
              <a:t>pain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44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Parts of the Skin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skin consists of two main layers. The thinner outer layer of the skin is called the </a:t>
            </a:r>
            <a:r>
              <a:rPr lang="en-US" b="1" dirty="0" smtClean="0"/>
              <a:t>epidermis</a:t>
            </a:r>
            <a:r>
              <a:rPr lang="en-US" dirty="0" smtClean="0"/>
              <a:t>. The thicker inner layer of the skin is known as the </a:t>
            </a:r>
            <a:r>
              <a:rPr lang="en-US" b="1" dirty="0" smtClean="0"/>
              <a:t>dermis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Melanin</a:t>
            </a:r>
            <a:r>
              <a:rPr lang="en-US" dirty="0" smtClean="0"/>
              <a:t> consists of cells in the epidermis that give the skin its </a:t>
            </a:r>
            <a:r>
              <a:rPr lang="en-US" b="1" dirty="0" smtClean="0"/>
              <a:t>color</a:t>
            </a:r>
            <a:r>
              <a:rPr lang="en-US" dirty="0" smtClean="0"/>
              <a:t>. Freckles are spots of melanin.</a:t>
            </a:r>
          </a:p>
          <a:p>
            <a:r>
              <a:rPr lang="en-US" dirty="0" smtClean="0"/>
              <a:t>The epidermis continuously makes new skin cells to replace old ones. These new cells are exposed about every four weeks.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4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dermis</a:t>
            </a:r>
            <a:r>
              <a:rPr lang="en-US" dirty="0" smtClean="0"/>
              <a:t> has many parts: sweat glands, blood vessels, nerve endings, oil glands, and hair roots.</a:t>
            </a:r>
          </a:p>
          <a:p>
            <a:r>
              <a:rPr lang="en-US" b="1" dirty="0" smtClean="0"/>
              <a:t>Oil glands </a:t>
            </a:r>
            <a:r>
              <a:rPr lang="en-US" dirty="0" smtClean="0"/>
              <a:t>keep your skin soft and protect it from cracking and drying.</a:t>
            </a:r>
          </a:p>
          <a:p>
            <a:r>
              <a:rPr lang="en-US" dirty="0" smtClean="0"/>
              <a:t>Sweat glands in skin allow perspiration to escape through your pores.</a:t>
            </a:r>
          </a:p>
          <a:p>
            <a:r>
              <a:rPr lang="en-US" dirty="0" smtClean="0"/>
              <a:t>Sweat on the skin’s surface  cools off, keeping your whole body cool.</a:t>
            </a:r>
          </a:p>
          <a:p>
            <a:r>
              <a:rPr lang="en-US" dirty="0" smtClean="0"/>
              <a:t>Water and salts are eliminated from your body through sweat.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32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Pores are tiny openings in the skin.</a:t>
            </a:r>
          </a:p>
          <a:p>
            <a:r>
              <a:rPr lang="en-US" dirty="0" smtClean="0"/>
              <a:t>Fat cells are under the dermis.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719386"/>
            <a:ext cx="3228975" cy="269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35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Functions of The Skin</a:t>
            </a:r>
            <a:endParaRPr lang="en-US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1. Waterproofing. Your skin keeps water out of the body.</a:t>
            </a:r>
          </a:p>
          <a:p>
            <a:pPr marL="0" indent="0">
              <a:buNone/>
            </a:pPr>
            <a:r>
              <a:rPr lang="en-US" dirty="0" smtClean="0"/>
              <a:t>2. Vitamin D formation. Your skin uses the sun’s light to produce small amounts of vitamin D, which helps build bones </a:t>
            </a:r>
            <a:r>
              <a:rPr lang="en-US" smtClean="0"/>
              <a:t>and teeth.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70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Caring for Your Skin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Keep your skin clean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Protect your skin from the sun</a:t>
            </a:r>
            <a:r>
              <a:rPr lang="en-US" dirty="0" smtClean="0"/>
              <a:t>. Ultraviolet (UV) rays from the sun damage your skin. Cover exposed skin with sun-blocking agents or sunscreens with a sun protection factor (SPF) of 15 or higher. Wear protective clothing such as long –sleeved shirts and wide brimmed hats.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dermatologist </a:t>
            </a:r>
            <a:r>
              <a:rPr lang="en-US" dirty="0" smtClean="0"/>
              <a:t>is a doctor who treats skin disorders.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1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Nails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Fingernails and toenails are made of a tough protein called </a:t>
            </a:r>
            <a:r>
              <a:rPr lang="en-US" b="1" dirty="0" smtClean="0"/>
              <a:t>keratin</a:t>
            </a:r>
            <a:r>
              <a:rPr lang="en-US" dirty="0" smtClean="0"/>
              <a:t>. It makes them hard.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nail plate </a:t>
            </a:r>
            <a:r>
              <a:rPr lang="en-US" dirty="0" smtClean="0"/>
              <a:t>or </a:t>
            </a:r>
            <a:r>
              <a:rPr lang="en-US" b="1" dirty="0" smtClean="0"/>
              <a:t>body of nail</a:t>
            </a:r>
            <a:r>
              <a:rPr lang="en-US" dirty="0" smtClean="0"/>
              <a:t> is the actual nail, and is form of a strong flexible material made of several layers of dead, flattened cells.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cuticle</a:t>
            </a:r>
            <a:r>
              <a:rPr lang="en-US" dirty="0" smtClean="0"/>
              <a:t> is a nonliving band  of epidermis.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8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Healthy Hair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Hair shafts</a:t>
            </a:r>
            <a:r>
              <a:rPr lang="en-US" dirty="0" smtClean="0"/>
              <a:t>, the part of the hair you can see, consist of dead protein cells that overlap each other like shingles on a roof.</a:t>
            </a:r>
          </a:p>
          <a:p>
            <a:r>
              <a:rPr lang="en-US" dirty="0" smtClean="0"/>
              <a:t>The shape of the shaft determines the overall appearance of your hair: </a:t>
            </a:r>
            <a:r>
              <a:rPr lang="en-US" b="1" dirty="0" smtClean="0"/>
              <a:t>wavy</a:t>
            </a:r>
            <a:r>
              <a:rPr lang="en-US" dirty="0" smtClean="0"/>
              <a:t> (oval), </a:t>
            </a:r>
            <a:r>
              <a:rPr lang="en-US" b="1" dirty="0" smtClean="0"/>
              <a:t>straight </a:t>
            </a:r>
            <a:r>
              <a:rPr lang="en-US" dirty="0" smtClean="0"/>
              <a:t>(round), and </a:t>
            </a:r>
            <a:r>
              <a:rPr lang="en-US" b="1" dirty="0" smtClean="0"/>
              <a:t>curly</a:t>
            </a:r>
            <a:r>
              <a:rPr lang="en-US" dirty="0" smtClean="0"/>
              <a:t> (flat).</a:t>
            </a:r>
          </a:p>
          <a:p>
            <a:r>
              <a:rPr lang="en-US" dirty="0" smtClean="0"/>
              <a:t>Your hair color comes from </a:t>
            </a:r>
            <a:r>
              <a:rPr lang="en-US" b="1" dirty="0" smtClean="0"/>
              <a:t>melanin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common scalp problem is </a:t>
            </a:r>
            <a:r>
              <a:rPr lang="en-US" b="1" dirty="0" smtClean="0"/>
              <a:t>dandruff,</a:t>
            </a:r>
            <a:r>
              <a:rPr lang="en-US" dirty="0" smtClean="0"/>
              <a:t> flaking of the outer layer of dead skin cells.</a:t>
            </a:r>
          </a:p>
          <a:p>
            <a:r>
              <a:rPr lang="en-US" dirty="0" smtClean="0"/>
              <a:t>Head lice cause an itchy scalp. These tiny wingless insects that live in the hair are very common and easy to catch from someone else.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502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YOUR SKIN, NAILS, AND HAIR </vt:lpstr>
      <vt:lpstr>Healthy Skin</vt:lpstr>
      <vt:lpstr>Parts of the Skin</vt:lpstr>
      <vt:lpstr>PowerPoint Presentation</vt:lpstr>
      <vt:lpstr>PowerPoint Presentation</vt:lpstr>
      <vt:lpstr>Functions of The Skin</vt:lpstr>
      <vt:lpstr>Caring for Your Skin</vt:lpstr>
      <vt:lpstr>Nails</vt:lpstr>
      <vt:lpstr>Healthy Hair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SKIN, NAILS, AND HAIR</dc:title>
  <dc:creator>ambrewer</dc:creator>
  <cp:lastModifiedBy>Allen M. Brewer</cp:lastModifiedBy>
  <cp:revision>11</cp:revision>
  <dcterms:created xsi:type="dcterms:W3CDTF">2012-03-07T19:15:24Z</dcterms:created>
  <dcterms:modified xsi:type="dcterms:W3CDTF">2014-05-12T14:51:42Z</dcterms:modified>
</cp:coreProperties>
</file>